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0"/>
  </p:notesMasterIdLst>
  <p:handoutMasterIdLst>
    <p:handoutMasterId r:id="rId11"/>
  </p:handoutMasterIdLst>
  <p:sldIdLst>
    <p:sldId id="256" r:id="rId5"/>
    <p:sldId id="269" r:id="rId6"/>
    <p:sldId id="260" r:id="rId7"/>
    <p:sldId id="268"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1" autoAdjust="0"/>
  </p:normalViewPr>
  <p:slideViewPr>
    <p:cSldViewPr snapToGrid="0">
      <p:cViewPr varScale="1">
        <p:scale>
          <a:sx n="114" d="100"/>
          <a:sy n="114" d="100"/>
        </p:scale>
        <p:origin x="414" y="108"/>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smtClean="0"/>
            <a:t>FULL STANDS</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smtClean="0"/>
            <a:t>INTRODUCTION</a:t>
          </a:r>
          <a:endParaRPr lang="en-US" dirty="0"/>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Planning</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0" custLinFactNeighborY="1868"/>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custLinFactNeighborY="-3065"/>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E42F3627-E378-4611-9E44-8C53F460E990}" type="presOf" srcId="{6FA86730-1CE5-4EBE-A9BA-FC19829C945A}" destId="{317AA252-427D-40A4-8C7D-92392117FEF6}"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21706"/>
          <a:ext cx="4802031" cy="1136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43655" y="256096"/>
          <a:ext cx="624827" cy="6248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312138" y="485"/>
          <a:ext cx="3489892" cy="1136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32" tIns="120232" rIns="120232" bIns="120232" numCol="1" spcCol="1270" anchor="ctr" anchorCtr="0">
          <a:noAutofit/>
        </a:bodyPr>
        <a:lstStyle/>
        <a:p>
          <a:pPr lvl="0" algn="l" defTabSz="1111250">
            <a:lnSpc>
              <a:spcPct val="100000"/>
            </a:lnSpc>
            <a:spcBef>
              <a:spcPct val="0"/>
            </a:spcBef>
            <a:spcAft>
              <a:spcPct val="35000"/>
            </a:spcAft>
          </a:pPr>
          <a:r>
            <a:rPr lang="en-US" sz="2500" kern="1200" dirty="0" smtClean="0"/>
            <a:t>FULL STANDS</a:t>
          </a:r>
          <a:endParaRPr lang="en-US" sz="2500" kern="1200" dirty="0"/>
        </a:p>
      </dsp:txBody>
      <dsp:txXfrm>
        <a:off x="1312138" y="485"/>
        <a:ext cx="3489892" cy="1136050"/>
      </dsp:txXfrm>
    </dsp:sp>
    <dsp:sp modelId="{5DD1A591-E379-4123-AFEF-0E0E1C78A6C8}">
      <dsp:nvSpPr>
        <dsp:cNvPr id="0" name=""/>
        <dsp:cNvSpPr/>
      </dsp:nvSpPr>
      <dsp:spPr>
        <a:xfrm>
          <a:off x="0" y="1385728"/>
          <a:ext cx="4802031" cy="1136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43655" y="1676159"/>
          <a:ext cx="624827" cy="6248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312138" y="1420548"/>
          <a:ext cx="3489892" cy="1136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32" tIns="120232" rIns="120232" bIns="120232" numCol="1" spcCol="1270" anchor="ctr" anchorCtr="0">
          <a:noAutofit/>
        </a:bodyPr>
        <a:lstStyle/>
        <a:p>
          <a:pPr lvl="0" algn="l" defTabSz="1111250">
            <a:lnSpc>
              <a:spcPct val="100000"/>
            </a:lnSpc>
            <a:spcBef>
              <a:spcPct val="0"/>
            </a:spcBef>
            <a:spcAft>
              <a:spcPct val="35000"/>
            </a:spcAft>
          </a:pPr>
          <a:r>
            <a:rPr lang="en-US" sz="2500" kern="1200" dirty="0" smtClean="0"/>
            <a:t>INTRODUCTION</a:t>
          </a:r>
          <a:endParaRPr lang="en-US" sz="2500" kern="1200" dirty="0"/>
        </a:p>
      </dsp:txBody>
      <dsp:txXfrm>
        <a:off x="1312138" y="1420548"/>
        <a:ext cx="3489892" cy="1136050"/>
      </dsp:txXfrm>
    </dsp:sp>
    <dsp:sp modelId="{B231036C-5FBE-4605-8393-F1B6359EE169}">
      <dsp:nvSpPr>
        <dsp:cNvPr id="0" name=""/>
        <dsp:cNvSpPr/>
      </dsp:nvSpPr>
      <dsp:spPr>
        <a:xfrm>
          <a:off x="0" y="2840611"/>
          <a:ext cx="4802031" cy="1136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43655" y="3096222"/>
          <a:ext cx="624827" cy="6248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312138" y="2840611"/>
          <a:ext cx="3489892" cy="1136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32" tIns="120232" rIns="120232" bIns="120232" numCol="1" spcCol="1270" anchor="ctr" anchorCtr="0">
          <a:noAutofit/>
        </a:bodyPr>
        <a:lstStyle/>
        <a:p>
          <a:pPr lvl="0" algn="l" defTabSz="1111250">
            <a:lnSpc>
              <a:spcPct val="100000"/>
            </a:lnSpc>
            <a:spcBef>
              <a:spcPct val="0"/>
            </a:spcBef>
            <a:spcAft>
              <a:spcPct val="35000"/>
            </a:spcAft>
          </a:pPr>
          <a:r>
            <a:rPr lang="en-US" sz="2500" kern="1200" dirty="0"/>
            <a:t>Planning</a:t>
          </a:r>
        </a:p>
      </dsp:txBody>
      <dsp:txXfrm>
        <a:off x="1312138" y="2840611"/>
        <a:ext cx="3489892" cy="11360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9/15/2025</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9/15/2025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9/15/2025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9/15/2025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9/15/2025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3.webp"/></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5">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fontScale="90000"/>
          </a:bodyPr>
          <a:lstStyle/>
          <a:p>
            <a:r>
              <a:rPr lang="en-US" b="1" dirty="0" smtClean="0">
                <a:latin typeface="Arial Rounded MT Bold" panose="020F0704030504030204" pitchFamily="34" charset="0"/>
              </a:rPr>
              <a:t>MY PRESENTATION ABOUT </a:t>
            </a:r>
            <a:r>
              <a:rPr lang="en-US" b="1" dirty="0" smtClean="0">
                <a:solidFill>
                  <a:schemeClr val="bg1"/>
                </a:solidFill>
                <a:latin typeface="Arial Rounded MT Bold" panose="020F0704030504030204" pitchFamily="34" charset="0"/>
              </a:rPr>
              <a:t>GEMINI AL TOOL</a:t>
            </a:r>
            <a:endParaRPr lang="ru-RU" b="1" dirty="0">
              <a:solidFill>
                <a:schemeClr val="bg1"/>
              </a:solidFill>
            </a:endParaRPr>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smtClean="0"/>
              <a:t>It was introduced in </a:t>
            </a:r>
            <a:r>
              <a:rPr lang="en-IN" dirty="0"/>
              <a:t>December 6, </a:t>
            </a:r>
            <a:r>
              <a:rPr lang="en-IN" dirty="0" smtClean="0"/>
              <a:t>2023.</a:t>
            </a:r>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mc:AlternateContent xmlns:mc="http://schemas.openxmlformats.org/markup-compatibility/2006">
    <mc:Choice xmlns:p14="http://schemas.microsoft.com/office/powerpoint/2010/main" Requires="p14">
      <p:transition spd="slow" p14:dur="3900">
        <p14:glitter dir="u"/>
        <p:sndAc>
          <p:stSnd>
            <p:snd r:embed="rId3" name="arrow.wav"/>
          </p:stSnd>
        </p:sndAc>
      </p:transition>
    </mc:Choice>
    <mc:Fallback>
      <p:transition spd="slow">
        <p:fade/>
        <p:sndAc>
          <p:stSnd>
            <p:snd r:embed="rId3" name="arrow.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Marketing Strategy</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4477"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804697559"/>
              </p:ext>
            </p:extLst>
          </p:nvPr>
        </p:nvGraphicFramePr>
        <p:xfrm>
          <a:off x="650668" y="2271252"/>
          <a:ext cx="4802031" cy="3977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p:cNvSpPr/>
          <p:nvPr/>
        </p:nvSpPr>
        <p:spPr>
          <a:xfrm>
            <a:off x="6403597" y="2438400"/>
            <a:ext cx="6096000" cy="1200329"/>
          </a:xfrm>
          <a:prstGeom prst="rect">
            <a:avLst/>
          </a:prstGeom>
        </p:spPr>
        <p:txBody>
          <a:bodyPr>
            <a:spAutoFit/>
          </a:bodyPr>
          <a:lstStyle/>
          <a:p>
            <a:r>
              <a:rPr lang="en-US" dirty="0">
                <a:latin typeface="Google Sans"/>
              </a:rPr>
              <a:t>Gemini is </a:t>
            </a:r>
            <a:r>
              <a:rPr lang="en-US" dirty="0"/>
              <a:t>a family of multimodal AI models from Google, designed to understand and process information across text, code, audio, images, and video</a:t>
            </a:r>
            <a:endParaRPr lang="en-IN" dirty="0"/>
          </a:p>
        </p:txBody>
      </p:sp>
      <p:sp>
        <p:nvSpPr>
          <p:cNvPr id="5" name="Rectangle 4"/>
          <p:cNvSpPr/>
          <p:nvPr/>
        </p:nvSpPr>
        <p:spPr>
          <a:xfrm>
            <a:off x="6251204" y="1144368"/>
            <a:ext cx="6096000" cy="646331"/>
          </a:xfrm>
          <a:prstGeom prst="rect">
            <a:avLst/>
          </a:prstGeom>
        </p:spPr>
        <p:txBody>
          <a:bodyPr>
            <a:spAutoFit/>
          </a:bodyPr>
          <a:lstStyle/>
          <a:p>
            <a:r>
              <a:rPr lang="en-US" dirty="0">
                <a:solidFill>
                  <a:srgbClr val="FF0000"/>
                </a:solidFill>
                <a:latin typeface="Google Sans"/>
              </a:rPr>
              <a:t>The full form of GEMINI is </a:t>
            </a:r>
            <a:r>
              <a:rPr lang="en-US" dirty="0" err="1">
                <a:solidFill>
                  <a:srgbClr val="FF0000"/>
                </a:solidFill>
                <a:latin typeface="Google Sans"/>
              </a:rPr>
              <a:t>Gagan</a:t>
            </a:r>
            <a:r>
              <a:rPr lang="en-US" dirty="0">
                <a:solidFill>
                  <a:srgbClr val="FF0000"/>
                </a:solidFill>
                <a:latin typeface="Google Sans"/>
              </a:rPr>
              <a:t> Enabled Mariner's Instrument for Navigation and Information.4 Aug 2025</a:t>
            </a:r>
            <a:endParaRPr lang="en-IN" dirty="0">
              <a:solidFill>
                <a:srgbClr val="FF0000"/>
              </a:solidFill>
            </a:endParaRPr>
          </a:p>
        </p:txBody>
      </p:sp>
      <p:sp>
        <p:nvSpPr>
          <p:cNvPr id="8" name="Rectangle 7"/>
          <p:cNvSpPr/>
          <p:nvPr/>
        </p:nvSpPr>
        <p:spPr>
          <a:xfrm>
            <a:off x="6403597" y="4017382"/>
            <a:ext cx="6096000" cy="1754326"/>
          </a:xfrm>
          <a:prstGeom prst="rect">
            <a:avLst/>
          </a:prstGeom>
        </p:spPr>
        <p:txBody>
          <a:bodyPr>
            <a:spAutoFit/>
          </a:bodyPr>
          <a:lstStyle/>
          <a:p>
            <a:r>
              <a:rPr lang="en-US" dirty="0">
                <a:solidFill>
                  <a:schemeClr val="accent6"/>
                </a:solidFill>
                <a:latin typeface="Google Sans"/>
              </a:rPr>
              <a:t>Gemini AI is a Google AI assistant that functions as a versatile tool for a wide range of tasks, including brainstorming and creative generation, research and information summarization, writing assistance, coding, and integrating with Google Workspace applications for enhanced productivity</a:t>
            </a:r>
            <a:r>
              <a:rPr lang="en-US" dirty="0">
                <a:solidFill>
                  <a:srgbClr val="FFFF00"/>
                </a:solidFill>
                <a:latin typeface="Google Sans"/>
              </a:rPr>
              <a:t>. </a:t>
            </a:r>
            <a:endParaRPr lang="en-IN" dirty="0">
              <a:solidFill>
                <a:srgbClr val="FFFF00"/>
              </a:solidFill>
            </a:endParaRPr>
          </a:p>
        </p:txBody>
      </p:sp>
    </p:spTree>
    <p:extLst>
      <p:ext uri="{BB962C8B-B14F-4D97-AF65-F5344CB8AC3E}">
        <p14:creationId xmlns:p14="http://schemas.microsoft.com/office/powerpoint/2010/main" val="233388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5897461" y="639416"/>
            <a:ext cx="5171294" cy="5586019"/>
          </a:xfrm>
        </p:spPr>
        <p:txBody>
          <a:bodyPr>
            <a:normAutofit/>
          </a:bodyPr>
          <a:lstStyle/>
          <a:p>
            <a:r>
              <a:rPr lang="en-US" sz="2000" dirty="0"/>
              <a:t>Gemini AI can process and understand various data types (text, images, audio, code) and present ideas innovatively. Its reasoning capabilities are exceptional. Gemini AI can solve complex problems efficiently and generate high-quality code. Gemini AI is adaptable to different applications and systems.</a:t>
            </a:r>
            <a:endParaRPr lang="ru-RU" sz="2000" dirty="0"/>
          </a:p>
        </p:txBody>
      </p:sp>
      <p:pic>
        <p:nvPicPr>
          <p:cNvPr id="12" name="Content Placeholder 11" descr="Google Announces &lt;strong&gt;Gemini&lt;/strong&gt; – The Most Advanced &lt;strong&gt;AI&lt;/strong&gt; To Date - Automate Bar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5662569" cy="6652469"/>
          </a:xfrm>
        </p:spPr>
      </p:pic>
    </p:spTree>
    <p:extLst>
      <p:ext uri="{BB962C8B-B14F-4D97-AF65-F5344CB8AC3E}">
        <p14:creationId xmlns:p14="http://schemas.microsoft.com/office/powerpoint/2010/main" val="70285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4719813" y="268448"/>
            <a:ext cx="7140442" cy="6858000"/>
          </a:xfrm>
          <a:prstGeom prst="rect">
            <a:avLst/>
          </a:prstGeom>
          <a:effectLst>
            <a:outerShdw blurRad="50800" dist="38100" dir="5400000" algn="t" rotWithShape="0">
              <a:prstClr val="black">
                <a:alpha val="43000"/>
              </a:prstClr>
            </a:outerShdw>
          </a:effectLst>
        </p:spPr>
      </p:pic>
      <p:sp>
        <p:nvSpPr>
          <p:cNvPr id="2" name="Rectangle 1"/>
          <p:cNvSpPr/>
          <p:nvPr/>
        </p:nvSpPr>
        <p:spPr>
          <a:xfrm>
            <a:off x="5281758" y="541242"/>
            <a:ext cx="6146654" cy="4801314"/>
          </a:xfrm>
          <a:prstGeom prst="rect">
            <a:avLst/>
          </a:prstGeom>
        </p:spPr>
        <p:txBody>
          <a:bodyPr wrap="square">
            <a:spAutoFit/>
          </a:bodyPr>
          <a:lstStyle/>
          <a:p>
            <a:r>
              <a:rPr lang="en-US" dirty="0"/>
              <a:t>As of September 15, 2025, Google Gemini AI has introduced several significant updates, enhancing its capabilities across various </a:t>
            </a:r>
            <a:r>
              <a:rPr lang="en-US" dirty="0" smtClean="0"/>
              <a:t>domains</a:t>
            </a:r>
          </a:p>
          <a:p>
            <a:endParaRPr lang="en-US" dirty="0"/>
          </a:p>
          <a:p>
            <a:endParaRPr lang="en-US" dirty="0" smtClean="0"/>
          </a:p>
          <a:p>
            <a:endParaRPr lang="en-US" dirty="0" smtClean="0"/>
          </a:p>
          <a:p>
            <a:endParaRPr lang="en-US" dirty="0"/>
          </a:p>
          <a:p>
            <a:endParaRPr lang="en-US" dirty="0" smtClean="0"/>
          </a:p>
          <a:p>
            <a:endParaRPr lang="en-US" dirty="0"/>
          </a:p>
          <a:p>
            <a:r>
              <a:rPr lang="en-US" dirty="0" smtClean="0"/>
              <a:t>GOOGLE WAS INTRODUCE UPDATA VERSION </a:t>
            </a:r>
            <a:r>
              <a:rPr lang="en-US" b="1" dirty="0" smtClean="0">
                <a:solidFill>
                  <a:srgbClr val="00B0F0"/>
                </a:solidFill>
              </a:rPr>
              <a:t>GEMINI 2.0 FLASH.</a:t>
            </a:r>
          </a:p>
          <a:p>
            <a:endParaRPr lang="en-US" b="1" dirty="0">
              <a:solidFill>
                <a:srgbClr val="00B0F0"/>
              </a:solidFill>
            </a:endParaRPr>
          </a:p>
          <a:p>
            <a:endParaRPr lang="en-US" b="1" dirty="0" smtClean="0">
              <a:solidFill>
                <a:srgbClr val="00B0F0"/>
              </a:solidFill>
            </a:endParaRPr>
          </a:p>
          <a:p>
            <a:endParaRPr lang="en-US" b="1" dirty="0">
              <a:solidFill>
                <a:srgbClr val="00B0F0"/>
              </a:solidFill>
            </a:endParaRPr>
          </a:p>
          <a:p>
            <a:r>
              <a:rPr lang="en-US" b="1" dirty="0" smtClean="0"/>
              <a:t>THEY WERE REDUCE DRAWBACKS  ON GEMINI 2.0 FLASH</a:t>
            </a:r>
            <a:r>
              <a:rPr lang="en-US" b="1" dirty="0" smtClean="0">
                <a:solidFill>
                  <a:srgbClr val="00B0F0"/>
                </a:solidFill>
              </a:rPr>
              <a:t>.</a:t>
            </a:r>
          </a:p>
          <a:p>
            <a:endParaRPr lang="en-IN" b="1" dirty="0">
              <a:solidFill>
                <a:srgbClr val="00B0F0"/>
              </a:solidFill>
            </a:endParaRPr>
          </a:p>
        </p:txBody>
      </p:sp>
      <p:pic>
        <p:nvPicPr>
          <p:cNvPr id="4" name="Picture 3" descr="Google lancia il modello di intelligenza artificiale che mostra il suo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4669318" cy="6857999"/>
          </a:xfrm>
          <a:prstGeom prst="rect">
            <a:avLst/>
          </a:prstGeom>
        </p:spPr>
      </p:pic>
    </p:spTree>
    <p:extLst>
      <p:ext uri="{BB962C8B-B14F-4D97-AF65-F5344CB8AC3E}">
        <p14:creationId xmlns:p14="http://schemas.microsoft.com/office/powerpoint/2010/main" val="555089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smtClean="0"/>
              <a:t>FOR ALL PRESENTER HER</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Picture 1" descr="4+ Thousand &lt;strong&gt;Thank You Computer&lt;/strong&gt; Royalty-Free Images, Stock Photos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572" y="1447799"/>
            <a:ext cx="8739042" cy="3329579"/>
          </a:xfrm>
          <a:prstGeom prst="rect">
            <a:avLst/>
          </a:prstGeom>
        </p:spPr>
      </p:pic>
    </p:spTree>
    <p:extLst>
      <p:ext uri="{BB962C8B-B14F-4D97-AF65-F5344CB8AC3E}">
        <p14:creationId xmlns:p14="http://schemas.microsoft.com/office/powerpoint/2010/main" val="5107679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C54328-0E3E-40FC-9B9C-E60E585EE030}">
  <ds:schemaRefs>
    <ds:schemaRef ds:uri="http://schemas.microsoft.com/office/2006/documentManagement/types"/>
    <ds:schemaRef ds:uri="http://purl.org/dc/elements/1.1/"/>
    <ds:schemaRef ds:uri="http://purl.org/dc/terms/"/>
    <ds:schemaRef ds:uri="http://www.w3.org/XML/1998/namespace"/>
    <ds:schemaRef ds:uri="16c05727-aa75-4e4a-9b5f-8a80a1165891"/>
    <ds:schemaRef ds:uri="http://schemas.microsoft.com/office/infopath/2007/PartnerControls"/>
    <ds:schemaRef ds:uri="71af3243-3dd4-4a8d-8c0d-dd76da1f02a5"/>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101</Words>
  <Application>Microsoft Office PowerPoint</Application>
  <PresentationFormat>Widescreen</PresentationFormat>
  <Paragraphs>28</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Rounded MT Bold</vt:lpstr>
      <vt:lpstr>Calibri</vt:lpstr>
      <vt:lpstr>Century Gothic</vt:lpstr>
      <vt:lpstr>Google Sans</vt:lpstr>
      <vt:lpstr>Wingdings 3</vt:lpstr>
      <vt:lpstr>Ion</vt:lpstr>
      <vt:lpstr>MY PRESENTATION ABOUT GEMINI AL TOOL</vt:lpstr>
      <vt:lpstr>Marketing Strategy</vt:lpstr>
      <vt:lpstr>Gemini AI can process and understand various data types (text, images, audio, code) and present ideas innovatively. Its reasoning capabilities are exceptional. Gemini AI can solve complex problems efficiently and generate high-quality code. Gemini AI is adaptable to different applications and systems.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2025-09-15T02:55:39Z</dcterms:created>
  <dcterms:modified xsi:type="dcterms:W3CDTF">2025-09-15T04:04:32Z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